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8178C74-16B0-4F5F-BC93-775636E6CDAA}" type="datetimeFigureOut">
              <a:rPr lang="es-MX" smtClean="0"/>
              <a:t>02/05/2012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5ECDC77-9F28-486D-972E-EFA24C6EF0DC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es-MX" dirty="0" smtClean="0">
                <a:latin typeface="Segoe Print" pitchFamily="2" charset="0"/>
              </a:rPr>
              <a:t>Plan de Trabajo</a:t>
            </a:r>
            <a:endParaRPr lang="es-MX" dirty="0">
              <a:latin typeface="Segoe Print" pitchFamily="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03648" y="2708920"/>
            <a:ext cx="66247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Segoe Print" pitchFamily="2" charset="0"/>
              </a:rPr>
              <a:t>Consejos Técnico Pedagógicos</a:t>
            </a:r>
          </a:p>
          <a:p>
            <a:pPr algn="ctr"/>
            <a:r>
              <a:rPr lang="es-MX" sz="4400" dirty="0" smtClean="0">
                <a:latin typeface="Segoe Print" pitchFamily="2" charset="0"/>
              </a:rPr>
              <a:t>Zona 086</a:t>
            </a:r>
          </a:p>
          <a:p>
            <a:pPr algn="ctr"/>
            <a:r>
              <a:rPr lang="es-MX" dirty="0" smtClean="0">
                <a:latin typeface="Segoe Print" pitchFamily="2" charset="0"/>
              </a:rPr>
              <a:t> </a:t>
            </a:r>
            <a:endParaRPr lang="es-MX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6206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Programas de Estudio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2843808" y="620688"/>
            <a:ext cx="1656184" cy="43204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Lectura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323528" y="548680"/>
            <a:ext cx="2160240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Programas</a:t>
            </a:r>
            <a:endParaRPr lang="es-MX" dirty="0"/>
          </a:p>
        </p:txBody>
      </p:sp>
      <p:sp>
        <p:nvSpPr>
          <p:cNvPr id="7" name="6 Rectángulo redondeado"/>
          <p:cNvSpPr/>
          <p:nvPr/>
        </p:nvSpPr>
        <p:spPr>
          <a:xfrm>
            <a:off x="5004048" y="620688"/>
            <a:ext cx="1800200" cy="43204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ENLACE</a:t>
            </a:r>
            <a:endParaRPr lang="es-MX" dirty="0"/>
          </a:p>
        </p:txBody>
      </p:sp>
      <p:sp>
        <p:nvSpPr>
          <p:cNvPr id="8" name="7 Recortar rectángulo de esquina del mismo lado"/>
          <p:cNvSpPr/>
          <p:nvPr/>
        </p:nvSpPr>
        <p:spPr>
          <a:xfrm>
            <a:off x="7308304" y="620688"/>
            <a:ext cx="1512168" cy="432048"/>
          </a:xfrm>
          <a:prstGeom prst="snip2Same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PETE</a:t>
            </a:r>
            <a:endParaRPr lang="es-MX" dirty="0"/>
          </a:p>
        </p:txBody>
      </p:sp>
      <p:cxnSp>
        <p:nvCxnSpPr>
          <p:cNvPr id="11" name="10 Conector recto"/>
          <p:cNvCxnSpPr>
            <a:endCxn id="8" idx="2"/>
          </p:cNvCxnSpPr>
          <p:nvPr/>
        </p:nvCxnSpPr>
        <p:spPr>
          <a:xfrm>
            <a:off x="6804248" y="83671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endCxn id="7" idx="1"/>
          </p:cNvCxnSpPr>
          <p:nvPr/>
        </p:nvCxnSpPr>
        <p:spPr>
          <a:xfrm>
            <a:off x="4499992" y="83671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Elipse"/>
          <p:cNvSpPr/>
          <p:nvPr/>
        </p:nvSpPr>
        <p:spPr>
          <a:xfrm>
            <a:off x="1475656" y="2132856"/>
            <a:ext cx="2520280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Estrategias</a:t>
            </a:r>
            <a:endParaRPr lang="es-MX" dirty="0"/>
          </a:p>
        </p:txBody>
      </p:sp>
      <p:sp>
        <p:nvSpPr>
          <p:cNvPr id="16" name="15 CuadroTexto"/>
          <p:cNvSpPr txBox="1"/>
          <p:nvPr/>
        </p:nvSpPr>
        <p:spPr>
          <a:xfrm>
            <a:off x="2339752" y="15567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>
                <a:latin typeface="Segoe Print" pitchFamily="2" charset="0"/>
                <a:ea typeface="Malgun Gothic" pitchFamily="34" charset="-127"/>
              </a:rPr>
              <a:t>Todos</a:t>
            </a:r>
            <a:endParaRPr lang="es-MX" i="1" dirty="0">
              <a:latin typeface="Segoe Print" pitchFamily="2" charset="0"/>
              <a:ea typeface="Malgun Gothic" pitchFamily="34" charset="-127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051720" y="29876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>
                <a:latin typeface="Segoe Print" pitchFamily="2" charset="0"/>
                <a:ea typeface="Malgun Gothic" pitchFamily="34" charset="-127"/>
              </a:rPr>
              <a:t>Presentarlas</a:t>
            </a:r>
            <a:endParaRPr lang="es-MX" i="1" dirty="0">
              <a:latin typeface="Segoe Print" pitchFamily="2" charset="0"/>
              <a:ea typeface="Malgun Gothic" pitchFamily="34" charset="-127"/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3347864" y="1124744"/>
            <a:ext cx="504056" cy="1008112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Flecha izquierda y arriba"/>
          <p:cNvSpPr/>
          <p:nvPr/>
        </p:nvSpPr>
        <p:spPr>
          <a:xfrm>
            <a:off x="4067944" y="1124744"/>
            <a:ext cx="1728192" cy="1656184"/>
          </a:xfrm>
          <a:prstGeom prst="left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CuadroTexto"/>
          <p:cNvSpPr txBox="1"/>
          <p:nvPr/>
        </p:nvSpPr>
        <p:spPr>
          <a:xfrm>
            <a:off x="6228184" y="1844824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>
                <a:latin typeface="Segoe Print" pitchFamily="2" charset="0"/>
                <a:ea typeface="Malgun Gothic" pitchFamily="34" charset="-127"/>
              </a:rPr>
              <a:t>Revisar Resultados y Áreas de oportunidad</a:t>
            </a:r>
            <a:endParaRPr lang="es-MX" i="1" dirty="0">
              <a:latin typeface="Segoe Print" pitchFamily="2" charset="0"/>
              <a:ea typeface="Malgun Gothic" pitchFamily="34" charset="-127"/>
            </a:endParaRPr>
          </a:p>
        </p:txBody>
      </p:sp>
      <p:sp>
        <p:nvSpPr>
          <p:cNvPr id="27" name="26 Flecha abajo"/>
          <p:cNvSpPr/>
          <p:nvPr/>
        </p:nvSpPr>
        <p:spPr>
          <a:xfrm>
            <a:off x="683568" y="1196752"/>
            <a:ext cx="792088" cy="4104456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Recortar rectángulo de esquina diagonal"/>
          <p:cNvSpPr/>
          <p:nvPr/>
        </p:nvSpPr>
        <p:spPr>
          <a:xfrm>
            <a:off x="251520" y="5373216"/>
            <a:ext cx="2592288" cy="1224136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latin typeface="Segoe Print" pitchFamily="2" charset="0"/>
              </a:rPr>
              <a:t>Reunión de Consejo </a:t>
            </a:r>
          </a:p>
          <a:p>
            <a:pPr algn="ctr"/>
            <a:r>
              <a:rPr lang="es-MX" sz="1600" dirty="0" smtClean="0">
                <a:latin typeface="Segoe Print" pitchFamily="2" charset="0"/>
              </a:rPr>
              <a:t>1</a:t>
            </a:r>
            <a:r>
              <a:rPr lang="es-MX" sz="1600" dirty="0">
                <a:latin typeface="Segoe Print" pitchFamily="2" charset="0"/>
              </a:rPr>
              <a:t>8</a:t>
            </a:r>
            <a:r>
              <a:rPr lang="es-MX" sz="1600" dirty="0" smtClean="0">
                <a:latin typeface="Segoe Print" pitchFamily="2" charset="0"/>
              </a:rPr>
              <a:t> de Mayo 2012</a:t>
            </a:r>
            <a:endParaRPr lang="es-MX" sz="1600" dirty="0">
              <a:latin typeface="Segoe Print" pitchFamily="2" charset="0"/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4499992" y="4221088"/>
            <a:ext cx="3096344" cy="1008112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latin typeface="Segoe Print" pitchFamily="2" charset="0"/>
              </a:rPr>
              <a:t>Directores Clave 21 </a:t>
            </a:r>
          </a:p>
          <a:p>
            <a:pPr algn="ctr"/>
            <a:r>
              <a:rPr lang="es-MX" sz="1600" dirty="0" smtClean="0">
                <a:latin typeface="Segoe Print" pitchFamily="2" charset="0"/>
              </a:rPr>
              <a:t>Centro de Trabajo </a:t>
            </a:r>
            <a:endParaRPr lang="es-MX" sz="1600" dirty="0">
              <a:latin typeface="Segoe Print" pitchFamily="2" charset="0"/>
            </a:endParaRPr>
          </a:p>
        </p:txBody>
      </p:sp>
      <p:sp>
        <p:nvSpPr>
          <p:cNvPr id="32" name="31 Elipse"/>
          <p:cNvSpPr/>
          <p:nvPr/>
        </p:nvSpPr>
        <p:spPr>
          <a:xfrm>
            <a:off x="4644008" y="5589240"/>
            <a:ext cx="3096344" cy="1008112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latin typeface="Segoe Print" pitchFamily="2" charset="0"/>
              </a:rPr>
              <a:t>Directores Multigrado Supervisión 086</a:t>
            </a:r>
            <a:endParaRPr lang="es-MX" sz="1600" dirty="0">
              <a:latin typeface="Segoe Print" pitchFamily="2" charset="0"/>
            </a:endParaRPr>
          </a:p>
        </p:txBody>
      </p:sp>
      <p:sp>
        <p:nvSpPr>
          <p:cNvPr id="33" name="32 Flecha doblada"/>
          <p:cNvSpPr/>
          <p:nvPr/>
        </p:nvSpPr>
        <p:spPr>
          <a:xfrm>
            <a:off x="1907704" y="4509120"/>
            <a:ext cx="2520280" cy="864096"/>
          </a:xfrm>
          <a:prstGeom prst="ben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4" name="33 Flecha derecha"/>
          <p:cNvSpPr/>
          <p:nvPr/>
        </p:nvSpPr>
        <p:spPr>
          <a:xfrm>
            <a:off x="2843808" y="5949280"/>
            <a:ext cx="1728192" cy="36004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5" name="34 Conector recto"/>
          <p:cNvCxnSpPr>
            <a:endCxn id="5" idx="2"/>
          </p:cNvCxnSpPr>
          <p:nvPr/>
        </p:nvCxnSpPr>
        <p:spPr>
          <a:xfrm>
            <a:off x="2483768" y="83671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</TotalTime>
  <Words>42</Words>
  <Application>Microsoft Office PowerPoint</Application>
  <PresentationFormat>Presentación en pantalla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Papel</vt:lpstr>
      <vt:lpstr>Plan de Trabajo</vt:lpstr>
      <vt:lpstr>Diapositiva 2</vt:lpstr>
    </vt:vector>
  </TitlesOfParts>
  <Company>Particular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Trabajo</dc:title>
  <dc:creator>Fam. Rico T.</dc:creator>
  <cp:lastModifiedBy>Fam. Rico T.</cp:lastModifiedBy>
  <cp:revision>2</cp:revision>
  <dcterms:created xsi:type="dcterms:W3CDTF">2012-05-02T14:18:54Z</dcterms:created>
  <dcterms:modified xsi:type="dcterms:W3CDTF">2012-05-02T14:47:40Z</dcterms:modified>
</cp:coreProperties>
</file>